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F6D90D-E521-416F-A3DC-319BC3AD8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24D4D7-9601-4F47-ACCA-8E732F018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A38F59-61F1-4311-B5D2-151A1199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6806-5F44-4349-B0FF-0FECD6ED9740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7E4A80-5DAA-4988-8F51-295B91A4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676018-0D59-4787-A577-681054BD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AED-3D54-45D8-8D08-08DE44BC8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03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8376D-6D6F-4728-8D8C-BBDFBC13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9F0289-17DB-4AC4-8467-4DBB5E505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B76770-474E-497A-B653-1BA8C8E2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6806-5F44-4349-B0FF-0FECD6ED9740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D126AE-4B05-4179-9EFF-9820E3C8C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AE2FEC-1AE7-46FD-8A5E-62C3C9E6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AED-3D54-45D8-8D08-08DE44BC8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48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7AD8700-06BB-4321-B744-415F0BBA2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158A45B-C40D-4D77-B964-5AC520599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1D7459-BC34-44F7-B8DE-D9BE2EA0C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6806-5F44-4349-B0FF-0FECD6ED9740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EA4C70-1003-451C-AB96-DAEA860C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9B421C-29A1-4A8A-8550-446543A7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AED-3D54-45D8-8D08-08DE44BC8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41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1583F4-186D-4582-8E2F-E2556B33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E94A3D-88FD-482D-AA79-6C5F394B7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418CBE-E9AA-44B7-A10C-66D5CD46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6806-5F44-4349-B0FF-0FECD6ED9740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736C16-0CE5-4BCA-A4DA-C1A2FD6A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028B03-4689-486F-B724-3B8CF88C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AED-3D54-45D8-8D08-08DE44BC8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00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4C04B3-A6BE-430D-A592-556AD8D5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03335F-177E-4B5E-805E-2BA630F22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DD26E9-494B-4C6C-9138-F173BCB9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6806-5F44-4349-B0FF-0FECD6ED9740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231CD3-FC2F-4BD3-8248-F8CB5379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0FCB38-AFB2-45BA-9001-8DADA671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AED-3D54-45D8-8D08-08DE44BC8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59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CF6812-390A-4280-8463-6E7643F6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BC3ABA-3CD8-4E72-B89E-16721F62E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DF0C08-04D2-4CBD-A9C9-78CB18B49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B9E968-C314-4D18-9BB6-F6A2C7B2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6806-5F44-4349-B0FF-0FECD6ED9740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4A280A-DBE1-45B0-A303-CC0719A2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1F4272-8E59-4160-AA0B-E3FC64DE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AED-3D54-45D8-8D08-08DE44BC8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14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FEC593-9E7E-4B44-A5E4-9F77F70C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FBCB14-B811-425E-8D5D-744C4B6E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492987-375F-4A3C-BADC-F89631D8F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C4DD7AD-11CA-47BB-BFB2-33722832F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9DCEBF-684D-41DA-AE60-1BE35C0B7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A07B290-4271-4764-9B36-C9259E02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6806-5F44-4349-B0FF-0FECD6ED9740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D6D8EE5-AF5B-47D0-AC0C-E54FD3CCF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3FBDEB3-450C-494A-BBF1-0E6B264A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AED-3D54-45D8-8D08-08DE44BC8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89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C6480-46D7-43F9-B787-04D2F10C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849F96-3648-4BBF-AEC2-BF189C2B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6806-5F44-4349-B0FF-0FECD6ED9740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4E7D8D-14FE-4BE2-8515-B79B23FB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4EEE2A-54FE-47FC-87AC-BF57C856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AED-3D54-45D8-8D08-08DE44BC8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29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25A903-740E-4F38-A817-D706B7D1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6806-5F44-4349-B0FF-0FECD6ED9740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3DF972-5E32-42C4-830E-8A5AC1A0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953ACE-20F0-4230-9EE9-8D2FD78B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AED-3D54-45D8-8D08-08DE44BC8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69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AA446-6D5E-43C8-BE80-D81BB101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4A5E8F-67F5-4429-BDD4-2E7750875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968B128-71ED-46C4-BE38-23D374BCA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3A5D9D-F37C-4B8D-911B-17440C77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6806-5F44-4349-B0FF-0FECD6ED9740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5C55D6-52BD-4EB6-89A0-947CEDAA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8E04F2-7DE2-4142-A740-7F84105C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AED-3D54-45D8-8D08-08DE44BC8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45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591A3C-ACC7-488C-B80F-B5BAFD06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DA2A10-BFE8-4E30-9DD0-0869826F1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7EF6E8-7E22-4A96-9377-C08E4B10A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DD3F28-C8C9-4B5C-82B0-4E873B5D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6806-5F44-4349-B0FF-0FECD6ED9740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A6606F-EDD5-4F99-B206-B02BB46B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9E1CD5-8EF0-4DD4-922E-4AD782AE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CAED-3D54-45D8-8D08-08DE44BC8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03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A9C856-1C17-4D68-AE87-642BE470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7A7EAB-47E5-4BE7-A4B7-72688566B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31B47D-C5C1-43EB-9E0B-CC42FF9B0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6806-5F44-4349-B0FF-0FECD6ED9740}" type="datetimeFigureOut">
              <a:rPr lang="it-IT" smtClean="0"/>
              <a:t>20/02/2025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F013F0-D3B6-412D-B98A-D20EAD282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A9D6FF-83CC-40AE-8FED-3746B2FB4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CAED-3D54-45D8-8D08-08DE44BC8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43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si.it/ateneo/lavorare-unisi/accoglienza-disabili-e-servizi-ds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rientarsi.unisi.it/consiglieradifiducia@unisi.i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isi.it/ateneo/governo-e-organizzazione/organi-di-ateneo/attivita-del-comitato-unico-di-garanzia/consiglier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ntiviolenza@unisi.i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86844-A019-4630-AC1B-0052375AC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93B068-BE5C-4C6C-B12F-8C0BC0A4DD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42C592-A4B8-4FD4-8B4B-C8F7437AE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33" y="0"/>
            <a:ext cx="9757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8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86844-A019-4630-AC1B-0052375AC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93B068-BE5C-4C6C-B12F-8C0BC0A4DD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6CD6958-93FA-48F1-A8A6-DD4AC56F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68" y="0"/>
            <a:ext cx="9731463" cy="6858000"/>
          </a:xfrm>
          <a:prstGeom prst="rect">
            <a:avLst/>
          </a:prstGeom>
        </p:spPr>
      </p:pic>
      <p:sp>
        <p:nvSpPr>
          <p:cNvPr id="4" name="Rettangolo 3">
            <a:hlinkClick r:id="rId3"/>
          </p:cNvPr>
          <p:cNvSpPr/>
          <p:nvPr/>
        </p:nvSpPr>
        <p:spPr>
          <a:xfrm>
            <a:off x="5012597" y="463232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200" b="1" dirty="0">
                <a:solidFill>
                  <a:srgbClr val="FF0000"/>
                </a:solidFill>
                <a:latin typeface="Arial" panose="020B0604020202020204" pitchFamily="34" charset="0"/>
              </a:rPr>
              <a:t>LINEE GUIDA DELL'UNIVERSITÀ DEGLI STUDI DI SIENA PER IL SUPPORTO ALLA COMUNITÀ STUDENTESCA CON ESIGENZE EDUCATIVE SPECIFICHE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5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86844-A019-4630-AC1B-0052375AC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93B068-BE5C-4C6C-B12F-8C0BC0A4DD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F58E1E4-2133-4CB0-C8BD-6FA78D6F9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07" y="0"/>
            <a:ext cx="9741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86844-A019-4630-AC1B-0052375AC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93B068-BE5C-4C6C-B12F-8C0BC0A4DD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A0FA4F0-52B4-1C1A-1F97-C45A0F82F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54" y="173038"/>
            <a:ext cx="10293125" cy="660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9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49" y="316239"/>
            <a:ext cx="1485900" cy="128587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78348" y="1753384"/>
            <a:ext cx="1054490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Figura super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partes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autonoma e esterna, si occupa di discriminazione, molestie sessuali e morali, mobbing, mancato rispetto dei valori e delle regole enunciate nel Codice Etico e di Comportamento di Ateneo. 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996099" y="2761876"/>
            <a:ext cx="9845824" cy="17496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Offre alla comunità accademica (docenti, personale tecnico-amministrativo, studentesse e studenti), in modo gratuito e del tutto riservato, consulenza e assistenza giuridica stragiudiziale, intervenendo in via preventiva e repressiva nel caso si verifichino comportamenti molesti psicologicamente e/o sessualmente tali da ledere la dignità di chi studia o lavora all'interno dell'Università. 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Non può assumere alcuna iniziativa senza averne prima discusso con la parte lesa e averne ricevuto l'espresso consenso.</a:t>
            </a:r>
            <a:br>
              <a:rPr lang="it-IT" dirty="0">
                <a:solidFill>
                  <a:schemeClr val="bg2">
                    <a:lumMod val="25000"/>
                  </a:schemeClr>
                </a:solidFill>
              </a:rPr>
            </a:br>
            <a:endParaRPr lang="en-GB" dirty="0"/>
          </a:p>
        </p:txBody>
      </p:sp>
      <p:sp>
        <p:nvSpPr>
          <p:cNvPr id="5" name="CasellaDiTesto 4"/>
          <p:cNvSpPr txBox="1">
            <a:spLocks noChangeAspect="1"/>
          </p:cNvSpPr>
          <p:nvPr/>
        </p:nvSpPr>
        <p:spPr>
          <a:xfrm>
            <a:off x="2705956" y="313507"/>
            <a:ext cx="6780085" cy="1204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5400" b="1" dirty="0">
                <a:solidFill>
                  <a:schemeClr val="accent1"/>
                </a:solidFill>
              </a:rPr>
              <a:t>Consigliera/e di fiducia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72258" y="4798244"/>
            <a:ext cx="100474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Consigliera attuale è l’Avv. Claudia Bini; per concordare  sede e orari di ricevimento scrivere all’indirizzo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consiglieradifiducia@unisi.i</a:t>
            </a:r>
            <a:r>
              <a:rPr lang="it-IT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t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telefonare al n.  0577-247942. </a:t>
            </a: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maggiori informazioni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vedi</a:t>
            </a:r>
            <a:r>
              <a:rPr lang="it-IT" sz="1600" dirty="0"/>
              <a:t> </a:t>
            </a:r>
            <a:r>
              <a:rPr lang="it-IT" sz="1600" u="sng" dirty="0">
                <a:hlinkClick r:id="rId4"/>
              </a:rPr>
              <a:t>https://www.unisi.it/ateneo/governo-e-organizzazione/organi-di-ateneo/attivita-del-comitato-unico-di-garanzia/consigliera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26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>
          <a:xfrm>
            <a:off x="348400" y="1027522"/>
            <a:ext cx="11623639" cy="553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Punto di ascolto antiviolenza</a:t>
            </a:r>
          </a:p>
          <a:p>
            <a:pPr algn="ctr"/>
            <a:br>
              <a:rPr lang="it-IT" sz="5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br>
              <a:rPr lang="it-IT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dirty="0"/>
              <a:t>Gestito da operatrici esperte e formate del Centro Antiviolenza </a:t>
            </a:r>
            <a:r>
              <a:rPr lang="it-IT" sz="2200" dirty="0" err="1"/>
              <a:t>Ass</a:t>
            </a:r>
            <a:r>
              <a:rPr lang="it-IT" sz="2200" dirty="0"/>
              <a:t>. Donna Chiama Donna ODV di Siena, offre gratuitamente informazioni, accoglienza e ascolto alle donne che hanno subito una qualunque forma di violenza di genere – fisica, psicologica, economica, sessuale -, per aiutarle a superare il trauma e riconquistare la propria autonomia e autodeterminazione, nel rispetto della privacy e della libertà di scelta. </a:t>
            </a:r>
            <a:br>
              <a:rPr lang="it-IT" sz="8000" dirty="0"/>
            </a:br>
            <a:br>
              <a:rPr lang="it-IT" sz="2200" dirty="0"/>
            </a:br>
            <a:r>
              <a:rPr lang="it-IT" sz="2200" dirty="0"/>
              <a:t>Localizzato nel presidio di San Francesco. </a:t>
            </a:r>
            <a:br>
              <a:rPr lang="it-IT" sz="2200" dirty="0"/>
            </a:br>
            <a:r>
              <a:rPr lang="it-IT" sz="2200" dirty="0"/>
              <a:t>è aperto una volta alla settimana, il mercoledì mattina; per fissare un appuntamento, scrivere all’indirizzo </a:t>
            </a:r>
            <a:r>
              <a:rPr lang="it-IT" sz="2200" u="sng" dirty="0">
                <a:hlinkClick r:id="rId2"/>
              </a:rPr>
              <a:t>antiviolenza@unisi.it</a:t>
            </a:r>
            <a:r>
              <a:rPr lang="it-IT" sz="2200" dirty="0"/>
              <a:t> </a:t>
            </a:r>
            <a:br>
              <a:rPr lang="it-IT" sz="2200" dirty="0"/>
            </a:br>
            <a:endParaRPr lang="it-IT" sz="22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58" y="150141"/>
            <a:ext cx="17049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97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299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Rubegni Maria</dc:creator>
  <cp:lastModifiedBy>Gianni Betti</cp:lastModifiedBy>
  <cp:revision>16</cp:revision>
  <dcterms:created xsi:type="dcterms:W3CDTF">2025-01-27T09:27:32Z</dcterms:created>
  <dcterms:modified xsi:type="dcterms:W3CDTF">2025-02-20T14:51:58Z</dcterms:modified>
</cp:coreProperties>
</file>